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AF8CA-4DDD-4B44-9679-93374933B6F7}" type="datetimeFigureOut">
              <a:rPr lang="it-IT" smtClean="0"/>
              <a:t>16/10/2017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5588-5CFD-4C1A-8C41-9C65FFDFD3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2345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AF8CA-4DDD-4B44-9679-93374933B6F7}" type="datetimeFigureOut">
              <a:rPr lang="it-IT" smtClean="0"/>
              <a:t>16/10/2017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5588-5CFD-4C1A-8C41-9C65FFDFD3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903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AF8CA-4DDD-4B44-9679-93374933B6F7}" type="datetimeFigureOut">
              <a:rPr lang="it-IT" smtClean="0"/>
              <a:t>16/10/2017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5588-5CFD-4C1A-8C41-9C65FFDFD3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2549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AF8CA-4DDD-4B44-9679-93374933B6F7}" type="datetimeFigureOut">
              <a:rPr lang="it-IT" smtClean="0"/>
              <a:t>16/10/2017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5588-5CFD-4C1A-8C41-9C65FFDFD3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7289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AF8CA-4DDD-4B44-9679-93374933B6F7}" type="datetimeFigureOut">
              <a:rPr lang="it-IT" smtClean="0"/>
              <a:t>16/10/2017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5588-5CFD-4C1A-8C41-9C65FFDFD3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3803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AF8CA-4DDD-4B44-9679-93374933B6F7}" type="datetimeFigureOut">
              <a:rPr lang="it-IT" smtClean="0"/>
              <a:t>16/10/2017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5588-5CFD-4C1A-8C41-9C65FFDFD3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6056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AF8CA-4DDD-4B44-9679-93374933B6F7}" type="datetimeFigureOut">
              <a:rPr lang="it-IT" smtClean="0"/>
              <a:t>16/10/2017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5588-5CFD-4C1A-8C41-9C65FFDFD3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615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AF8CA-4DDD-4B44-9679-93374933B6F7}" type="datetimeFigureOut">
              <a:rPr lang="it-IT" smtClean="0"/>
              <a:t>16/10/2017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5588-5CFD-4C1A-8C41-9C65FFDFD3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8456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AF8CA-4DDD-4B44-9679-93374933B6F7}" type="datetimeFigureOut">
              <a:rPr lang="it-IT" smtClean="0"/>
              <a:t>16/10/2017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5588-5CFD-4C1A-8C41-9C65FFDFD3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7817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AF8CA-4DDD-4B44-9679-93374933B6F7}" type="datetimeFigureOut">
              <a:rPr lang="it-IT" smtClean="0"/>
              <a:t>16/10/2017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5588-5CFD-4C1A-8C41-9C65FFDFD3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3845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AF8CA-4DDD-4B44-9679-93374933B6F7}" type="datetimeFigureOut">
              <a:rPr lang="it-IT" smtClean="0"/>
              <a:t>16/10/2017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5588-5CFD-4C1A-8C41-9C65FFDFD3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0142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AF8CA-4DDD-4B44-9679-93374933B6F7}" type="datetimeFigureOut">
              <a:rPr lang="it-IT" smtClean="0"/>
              <a:t>16/10/2017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35588-5CFD-4C1A-8C41-9C65FFDFD3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2007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GEMELLAGGIO CON LA SCUOLA «Jeanne D’</a:t>
            </a:r>
            <a:r>
              <a:rPr lang="it-IT" dirty="0" err="1" smtClean="0"/>
              <a:t>Arc</a:t>
            </a:r>
            <a:r>
              <a:rPr lang="it-IT" dirty="0" smtClean="0"/>
              <a:t>» di Nancy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78568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REFERENTI: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Professoresse Salvatrice Volpe, Maria Ricupero(docente accompagnatore</a:t>
            </a:r>
            <a:r>
              <a:rPr lang="it-IT" dirty="0" smtClean="0"/>
              <a:t>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91865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DESTINATARI: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Alunni delle classi quarte del Liceo Linguistico:</a:t>
            </a:r>
          </a:p>
          <a:p>
            <a:r>
              <a:rPr lang="it-IT" dirty="0" smtClean="0"/>
              <a:t>4 F</a:t>
            </a:r>
          </a:p>
          <a:p>
            <a:r>
              <a:rPr lang="it-IT" dirty="0" smtClean="0"/>
              <a:t>4G</a:t>
            </a:r>
          </a:p>
          <a:p>
            <a:r>
              <a:rPr lang="it-IT" dirty="0" smtClean="0"/>
              <a:t>4H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46010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ATTIVITÀ: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Soggiorno in famiglia, attività culturali, visite guidate, accoglienza presso l’amministrazione comunale della città di Nancy.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728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RISULTATI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Potenziamento della competenza linguistica</a:t>
            </a:r>
          </a:p>
          <a:p>
            <a:r>
              <a:rPr lang="it-IT" dirty="0" smtClean="0"/>
              <a:t>Arricchimento della formazione umana e culturale attraverso il contatto con culture diverse</a:t>
            </a:r>
          </a:p>
          <a:p>
            <a:r>
              <a:rPr lang="it-IT" dirty="0" smtClean="0"/>
              <a:t>Uso della lingua in attività concrete e in contesti sociali autentici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57802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5" name="Segnaposto immagine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8" r="2508"/>
          <a:stretch>
            <a:fillRect/>
          </a:stretch>
        </p:blipFill>
        <p:spPr/>
      </p:pic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6618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5" name="Segnaposto immagine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8" r="2508"/>
          <a:stretch>
            <a:fillRect/>
          </a:stretch>
        </p:blipFill>
        <p:spPr/>
      </p:pic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7563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5" name="Segnaposto immagine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6" r="2706"/>
          <a:stretch>
            <a:fillRect/>
          </a:stretch>
        </p:blipFill>
        <p:spPr/>
      </p:pic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875962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83</Words>
  <Application>Microsoft Office PowerPoint</Application>
  <PresentationFormat>Widescreen</PresentationFormat>
  <Paragraphs>14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di Office</vt:lpstr>
      <vt:lpstr>GEMELLAGGIO CON LA SCUOLA «Jeanne D’Arc» di Nancy</vt:lpstr>
      <vt:lpstr>REFERENTI:</vt:lpstr>
      <vt:lpstr>DESTINATARI:</vt:lpstr>
      <vt:lpstr>ATTIVITÀ:</vt:lpstr>
      <vt:lpstr>RISULTATI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GEMELLAGGIO CON LA SCUOLA «Jeanne D’Arc» di Nancy</dc:title>
  <dc:creator>Mariarita</dc:creator>
  <cp:lastModifiedBy>Mariarita</cp:lastModifiedBy>
  <cp:revision>4</cp:revision>
  <dcterms:created xsi:type="dcterms:W3CDTF">2017-10-01T15:21:41Z</dcterms:created>
  <dcterms:modified xsi:type="dcterms:W3CDTF">2017-10-16T08:17:31Z</dcterms:modified>
</cp:coreProperties>
</file>